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65" r:id="rId4"/>
    <p:sldId id="266" r:id="rId5"/>
    <p:sldId id="263" r:id="rId6"/>
    <p:sldId id="267" r:id="rId7"/>
    <p:sldId id="260" r:id="rId8"/>
  </p:sldIdLst>
  <p:sldSz cx="9906000" cy="6858000" type="A4"/>
  <p:notesSz cx="6858000" cy="9144000"/>
  <p:defaultTextStyle>
    <a:defPPr>
      <a:defRPr lang="en-GB"/>
    </a:defPPr>
    <a:lvl1pPr algn="l" defTabSz="139406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100" kern="1200">
        <a:solidFill>
          <a:schemeClr val="bg1"/>
        </a:solidFill>
        <a:latin typeface="Calibri" charset="0"/>
        <a:ea typeface="+mn-ea"/>
        <a:cs typeface="+mn-cs"/>
      </a:defRPr>
    </a:lvl1pPr>
    <a:lvl2pPr marL="230537" indent="-88668" algn="l" defTabSz="139406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100" kern="1200">
        <a:solidFill>
          <a:schemeClr val="bg1"/>
        </a:solidFill>
        <a:latin typeface="Calibri" charset="0"/>
        <a:ea typeface="+mn-ea"/>
        <a:cs typeface="+mn-cs"/>
      </a:defRPr>
    </a:lvl2pPr>
    <a:lvl3pPr marL="354673" indent="-70935" algn="l" defTabSz="139406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100" kern="1200">
        <a:solidFill>
          <a:schemeClr val="bg1"/>
        </a:solidFill>
        <a:latin typeface="Calibri" charset="0"/>
        <a:ea typeface="+mn-ea"/>
        <a:cs typeface="+mn-cs"/>
      </a:defRPr>
    </a:lvl3pPr>
    <a:lvl4pPr marL="496542" indent="-70935" algn="l" defTabSz="139406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100" kern="1200">
        <a:solidFill>
          <a:schemeClr val="bg1"/>
        </a:solidFill>
        <a:latin typeface="Calibri" charset="0"/>
        <a:ea typeface="+mn-ea"/>
        <a:cs typeface="+mn-cs"/>
      </a:defRPr>
    </a:lvl4pPr>
    <a:lvl5pPr marL="638411" indent="-70935" algn="l" defTabSz="139406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100" kern="1200">
        <a:solidFill>
          <a:schemeClr val="bg1"/>
        </a:solidFill>
        <a:latin typeface="Calibri" charset="0"/>
        <a:ea typeface="+mn-ea"/>
        <a:cs typeface="+mn-cs"/>
      </a:defRPr>
    </a:lvl5pPr>
    <a:lvl6pPr marL="709346" algn="l" defTabSz="141869" rtl="0" eaLnBrk="1" latinLnBrk="0" hangingPunct="1">
      <a:defRPr sz="2100" kern="1200">
        <a:solidFill>
          <a:schemeClr val="bg1"/>
        </a:solidFill>
        <a:latin typeface="Calibri" charset="0"/>
        <a:ea typeface="+mn-ea"/>
        <a:cs typeface="+mn-cs"/>
      </a:defRPr>
    </a:lvl6pPr>
    <a:lvl7pPr marL="851215" algn="l" defTabSz="141869" rtl="0" eaLnBrk="1" latinLnBrk="0" hangingPunct="1">
      <a:defRPr sz="2100" kern="1200">
        <a:solidFill>
          <a:schemeClr val="bg1"/>
        </a:solidFill>
        <a:latin typeface="Calibri" charset="0"/>
        <a:ea typeface="+mn-ea"/>
        <a:cs typeface="+mn-cs"/>
      </a:defRPr>
    </a:lvl7pPr>
    <a:lvl8pPr marL="993084" algn="l" defTabSz="141869" rtl="0" eaLnBrk="1" latinLnBrk="0" hangingPunct="1">
      <a:defRPr sz="2100" kern="1200">
        <a:solidFill>
          <a:schemeClr val="bg1"/>
        </a:solidFill>
        <a:latin typeface="Calibri" charset="0"/>
        <a:ea typeface="+mn-ea"/>
        <a:cs typeface="+mn-cs"/>
      </a:defRPr>
    </a:lvl8pPr>
    <a:lvl9pPr marL="1134953" algn="l" defTabSz="141869" rtl="0" eaLnBrk="1" latinLnBrk="0" hangingPunct="1">
      <a:defRPr sz="2100" kern="1200">
        <a:solidFill>
          <a:schemeClr val="bg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2485">
          <p15:clr>
            <a:srgbClr val="A4A3A4"/>
          </p15:clr>
        </p15:guide>
        <p15:guide id="2" pos="-42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48" y="84"/>
      </p:cViewPr>
      <p:guideLst>
        <p:guide orient="horz" pos="-2485"/>
        <p:guide pos="-420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1725613" algn="l"/>
                <a:tab pos="3452813" algn="l"/>
                <a:tab pos="5180013" algn="l"/>
                <a:tab pos="6907213" algn="l"/>
                <a:tab pos="8634413" algn="l"/>
                <a:tab pos="10361613" algn="l"/>
              </a:tabLst>
              <a:defRPr sz="12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1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1725613" algn="l"/>
                <a:tab pos="3452813" algn="l"/>
                <a:tab pos="5180013" algn="l"/>
                <a:tab pos="6907213" algn="l"/>
                <a:tab pos="8634413" algn="l"/>
                <a:tab pos="10361613" algn="l"/>
              </a:tabLst>
              <a:defRPr sz="12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208A37C-A552-E742-B4C7-AF4A70689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3940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4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11770214" indent="-11628345" algn="l" defTabSz="13940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4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354673" indent="-70935" algn="l" defTabSz="13940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4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496542" indent="-70935" algn="l" defTabSz="13940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4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638411" indent="-70935" algn="l" defTabSz="13940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4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709346" algn="l" defTabSz="141869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51215" algn="l" defTabSz="141869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93084" algn="l" defTabSz="141869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34953" algn="l" defTabSz="141869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C5209C6-0A6F-1A46-8767-79FC1EF6EAA1}" type="slidenum">
              <a:rPr lang="en-US"/>
              <a:pPr/>
              <a:t>3</a:t>
            </a:fld>
            <a:endParaRPr lang="en-US"/>
          </a:p>
        </p:txBody>
      </p:sp>
      <p:sp>
        <p:nvSpPr>
          <p:cNvPr id="153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153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1725613" algn="l"/>
                <a:tab pos="3452813" algn="l"/>
                <a:tab pos="5180013" algn="l"/>
                <a:tab pos="6907213" algn="l"/>
                <a:tab pos="8634413" algn="l"/>
                <a:tab pos="10361613" algn="l"/>
              </a:tabLst>
            </a:pPr>
            <a:fld id="{68DC5506-EF33-6143-A6D2-8379E13E8F19}" type="slidenum">
              <a:rPr lang="en-US" sz="1200">
                <a:solidFill>
                  <a:srgbClr val="000000"/>
                </a:solidFill>
                <a:ea typeface="Arial" charset="0"/>
                <a:cs typeface="Arial" charset="0"/>
              </a:rPr>
              <a:pPr algn="r">
                <a:buClrTx/>
                <a:buFontTx/>
                <a:buNone/>
                <a:tabLst>
                  <a:tab pos="0" algn="l"/>
                  <a:tab pos="1725613" algn="l"/>
                  <a:tab pos="3452813" algn="l"/>
                  <a:tab pos="5180013" algn="l"/>
                  <a:tab pos="6907213" algn="l"/>
                  <a:tab pos="8634413" algn="l"/>
                  <a:tab pos="10361613" algn="l"/>
                </a:tabLst>
              </a:pPr>
              <a:t>3</a:t>
            </a:fld>
            <a:endParaRPr lang="en-US" sz="1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C5209C6-0A6F-1A46-8767-79FC1EF6EAA1}" type="slidenum">
              <a:rPr lang="en-US"/>
              <a:pPr/>
              <a:t>4</a:t>
            </a:fld>
            <a:endParaRPr lang="en-US"/>
          </a:p>
        </p:txBody>
      </p:sp>
      <p:sp>
        <p:nvSpPr>
          <p:cNvPr id="153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153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1725613" algn="l"/>
                <a:tab pos="3452813" algn="l"/>
                <a:tab pos="5180013" algn="l"/>
                <a:tab pos="6907213" algn="l"/>
                <a:tab pos="8634413" algn="l"/>
                <a:tab pos="10361613" algn="l"/>
              </a:tabLst>
            </a:pPr>
            <a:fld id="{68DC5506-EF33-6143-A6D2-8379E13E8F19}" type="slidenum">
              <a:rPr lang="en-US" sz="1200">
                <a:solidFill>
                  <a:srgbClr val="000000"/>
                </a:solidFill>
                <a:ea typeface="Arial" charset="0"/>
                <a:cs typeface="Arial" charset="0"/>
              </a:rPr>
              <a:pPr algn="r">
                <a:buClrTx/>
                <a:buFontTx/>
                <a:buNone/>
                <a:tabLst>
                  <a:tab pos="0" algn="l"/>
                  <a:tab pos="1725613" algn="l"/>
                  <a:tab pos="3452813" algn="l"/>
                  <a:tab pos="5180013" algn="l"/>
                  <a:tab pos="6907213" algn="l"/>
                  <a:tab pos="8634413" algn="l"/>
                  <a:tab pos="10361613" algn="l"/>
                </a:tabLst>
              </a:pPr>
              <a:t>4</a:t>
            </a:fld>
            <a:endParaRPr lang="en-US" sz="1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4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C5209C6-0A6F-1A46-8767-79FC1EF6EAA1}" type="slidenum">
              <a:rPr lang="en-US"/>
              <a:pPr/>
              <a:t>5</a:t>
            </a:fld>
            <a:endParaRPr lang="en-US"/>
          </a:p>
        </p:txBody>
      </p:sp>
      <p:sp>
        <p:nvSpPr>
          <p:cNvPr id="153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153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1725613" algn="l"/>
                <a:tab pos="3452813" algn="l"/>
                <a:tab pos="5180013" algn="l"/>
                <a:tab pos="6907213" algn="l"/>
                <a:tab pos="8634413" algn="l"/>
                <a:tab pos="10361613" algn="l"/>
              </a:tabLst>
            </a:pPr>
            <a:fld id="{68DC5506-EF33-6143-A6D2-8379E13E8F19}" type="slidenum">
              <a:rPr lang="en-US" sz="1200">
                <a:solidFill>
                  <a:srgbClr val="000000"/>
                </a:solidFill>
                <a:ea typeface="Arial" charset="0"/>
                <a:cs typeface="Arial" charset="0"/>
              </a:rPr>
              <a:pPr algn="r">
                <a:buClrTx/>
                <a:buFontTx/>
                <a:buNone/>
                <a:tabLst>
                  <a:tab pos="0" algn="l"/>
                  <a:tab pos="1725613" algn="l"/>
                  <a:tab pos="3452813" algn="l"/>
                  <a:tab pos="5180013" algn="l"/>
                  <a:tab pos="6907213" algn="l"/>
                  <a:tab pos="8634413" algn="l"/>
                  <a:tab pos="10361613" algn="l"/>
                </a:tabLst>
              </a:pPr>
              <a:t>5</a:t>
            </a:fld>
            <a:endParaRPr lang="en-US" sz="1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7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C5209C6-0A6F-1A46-8767-79FC1EF6EAA1}" type="slidenum">
              <a:rPr lang="en-US"/>
              <a:pPr/>
              <a:t>6</a:t>
            </a:fld>
            <a:endParaRPr lang="en-US"/>
          </a:p>
        </p:txBody>
      </p:sp>
      <p:sp>
        <p:nvSpPr>
          <p:cNvPr id="153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153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1725613" algn="l"/>
                <a:tab pos="3452813" algn="l"/>
                <a:tab pos="5180013" algn="l"/>
                <a:tab pos="6907213" algn="l"/>
                <a:tab pos="8634413" algn="l"/>
                <a:tab pos="10361613" algn="l"/>
              </a:tabLst>
            </a:pPr>
            <a:fld id="{68DC5506-EF33-6143-A6D2-8379E13E8F19}" type="slidenum">
              <a:rPr lang="en-US" sz="1200">
                <a:solidFill>
                  <a:srgbClr val="000000"/>
                </a:solidFill>
                <a:ea typeface="Arial" charset="0"/>
                <a:cs typeface="Arial" charset="0"/>
              </a:rPr>
              <a:pPr algn="r">
                <a:buClrTx/>
                <a:buFontTx/>
                <a:buNone/>
                <a:tabLst>
                  <a:tab pos="0" algn="l"/>
                  <a:tab pos="1725613" algn="l"/>
                  <a:tab pos="3452813" algn="l"/>
                  <a:tab pos="5180013" algn="l"/>
                  <a:tab pos="6907213" algn="l"/>
                  <a:tab pos="8634413" algn="l"/>
                  <a:tab pos="10361613" algn="l"/>
                </a:tabLst>
              </a:pPr>
              <a:t>6</a:t>
            </a:fld>
            <a:endParaRPr lang="en-US" sz="12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26" y="2130308"/>
            <a:ext cx="8420149" cy="14702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852" y="3886251"/>
            <a:ext cx="6934297" cy="1752415"/>
          </a:xfrm>
        </p:spPr>
        <p:txBody>
          <a:bodyPr/>
          <a:lstStyle>
            <a:lvl1pPr marL="0" indent="0" algn="ctr">
              <a:buNone/>
              <a:defRPr/>
            </a:lvl1pPr>
            <a:lvl2pPr marL="141869" indent="0" algn="ctr">
              <a:buNone/>
              <a:defRPr/>
            </a:lvl2pPr>
            <a:lvl3pPr marL="283738" indent="0" algn="ctr">
              <a:buNone/>
              <a:defRPr/>
            </a:lvl3pPr>
            <a:lvl4pPr marL="425607" indent="0" algn="ctr">
              <a:buNone/>
              <a:defRPr/>
            </a:lvl4pPr>
            <a:lvl5pPr marL="567477" indent="0" algn="ctr">
              <a:buNone/>
              <a:defRPr/>
            </a:lvl5pPr>
            <a:lvl6pPr marL="709346" indent="0" algn="ctr">
              <a:buNone/>
              <a:defRPr/>
            </a:lvl6pPr>
            <a:lvl7pPr marL="851215" indent="0" algn="ctr">
              <a:buNone/>
              <a:defRPr/>
            </a:lvl7pPr>
            <a:lvl8pPr marL="993084" indent="0" algn="ctr">
              <a:buNone/>
              <a:defRPr/>
            </a:lvl8pPr>
            <a:lvl9pPr marL="11349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5001-7E7A-664C-988E-18688C485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2AA9-826C-2146-8853-E25D62442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292" y="274603"/>
            <a:ext cx="2228292" cy="5851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446" y="274603"/>
            <a:ext cx="6639262" cy="58512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59D35-7B22-8A4B-B51B-07EBF2160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43D0-7271-334A-A305-C90CCACC6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17" y="4406735"/>
            <a:ext cx="8419663" cy="1362430"/>
          </a:xfrm>
        </p:spPr>
        <p:txBody>
          <a:bodyPr anchor="t"/>
          <a:lstStyle>
            <a:lvl1pPr algn="l">
              <a:defRPr sz="1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717" y="2906752"/>
            <a:ext cx="8419663" cy="1499983"/>
          </a:xfrm>
        </p:spPr>
        <p:txBody>
          <a:bodyPr anchor="b"/>
          <a:lstStyle>
            <a:lvl1pPr marL="0" indent="0">
              <a:buNone/>
              <a:defRPr sz="600"/>
            </a:lvl1pPr>
            <a:lvl2pPr marL="141869" indent="0">
              <a:buNone/>
              <a:defRPr sz="600"/>
            </a:lvl2pPr>
            <a:lvl3pPr marL="283738" indent="0">
              <a:buNone/>
              <a:defRPr sz="500"/>
            </a:lvl3pPr>
            <a:lvl4pPr marL="425607" indent="0">
              <a:buNone/>
              <a:defRPr sz="400"/>
            </a:lvl4pPr>
            <a:lvl5pPr marL="567477" indent="0">
              <a:buNone/>
              <a:defRPr sz="400"/>
            </a:lvl5pPr>
            <a:lvl6pPr marL="709346" indent="0">
              <a:buNone/>
              <a:defRPr sz="400"/>
            </a:lvl6pPr>
            <a:lvl7pPr marL="851215" indent="0">
              <a:buNone/>
              <a:defRPr sz="400"/>
            </a:lvl7pPr>
            <a:lvl8pPr marL="993084" indent="0">
              <a:buNone/>
              <a:defRPr sz="400"/>
            </a:lvl8pPr>
            <a:lvl9pPr marL="1134953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B864-7E68-F544-8AA0-CF9DAC39F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446" y="1600251"/>
            <a:ext cx="4433777" cy="4525645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807" y="1600251"/>
            <a:ext cx="4433777" cy="4525645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C802-57FF-784C-82EF-AFEDBBF6D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46" y="274602"/>
            <a:ext cx="8915109" cy="11432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446" y="1535253"/>
            <a:ext cx="4376517" cy="639395"/>
          </a:xfrm>
        </p:spPr>
        <p:txBody>
          <a:bodyPr anchor="b"/>
          <a:lstStyle>
            <a:lvl1pPr marL="0" indent="0">
              <a:buNone/>
              <a:defRPr sz="700" b="1"/>
            </a:lvl1pPr>
            <a:lvl2pPr marL="141869" indent="0">
              <a:buNone/>
              <a:defRPr sz="600" b="1"/>
            </a:lvl2pPr>
            <a:lvl3pPr marL="283738" indent="0">
              <a:buNone/>
              <a:defRPr sz="600" b="1"/>
            </a:lvl3pPr>
            <a:lvl4pPr marL="425607" indent="0">
              <a:buNone/>
              <a:defRPr sz="500" b="1"/>
            </a:lvl4pPr>
            <a:lvl5pPr marL="567477" indent="0">
              <a:buNone/>
              <a:defRPr sz="500" b="1"/>
            </a:lvl5pPr>
            <a:lvl6pPr marL="709346" indent="0">
              <a:buNone/>
              <a:defRPr sz="500" b="1"/>
            </a:lvl6pPr>
            <a:lvl7pPr marL="851215" indent="0">
              <a:buNone/>
              <a:defRPr sz="500" b="1"/>
            </a:lvl7pPr>
            <a:lvl8pPr marL="993084" indent="0">
              <a:buNone/>
              <a:defRPr sz="500" b="1"/>
            </a:lvl8pPr>
            <a:lvl9pPr marL="1134953" indent="0">
              <a:buNone/>
              <a:defRPr sz="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446" y="2174648"/>
            <a:ext cx="4376517" cy="3951752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097" y="1535253"/>
            <a:ext cx="4378458" cy="639395"/>
          </a:xfrm>
        </p:spPr>
        <p:txBody>
          <a:bodyPr anchor="b"/>
          <a:lstStyle>
            <a:lvl1pPr marL="0" indent="0">
              <a:buNone/>
              <a:defRPr sz="700" b="1"/>
            </a:lvl1pPr>
            <a:lvl2pPr marL="141869" indent="0">
              <a:buNone/>
              <a:defRPr sz="600" b="1"/>
            </a:lvl2pPr>
            <a:lvl3pPr marL="283738" indent="0">
              <a:buNone/>
              <a:defRPr sz="600" b="1"/>
            </a:lvl3pPr>
            <a:lvl4pPr marL="425607" indent="0">
              <a:buNone/>
              <a:defRPr sz="500" b="1"/>
            </a:lvl4pPr>
            <a:lvl5pPr marL="567477" indent="0">
              <a:buNone/>
              <a:defRPr sz="500" b="1"/>
            </a:lvl5pPr>
            <a:lvl6pPr marL="709346" indent="0">
              <a:buNone/>
              <a:defRPr sz="500" b="1"/>
            </a:lvl6pPr>
            <a:lvl7pPr marL="851215" indent="0">
              <a:buNone/>
              <a:defRPr sz="500" b="1"/>
            </a:lvl7pPr>
            <a:lvl8pPr marL="993084" indent="0">
              <a:buNone/>
              <a:defRPr sz="500" b="1"/>
            </a:lvl8pPr>
            <a:lvl9pPr marL="1134953" indent="0">
              <a:buNone/>
              <a:defRPr sz="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097" y="2174648"/>
            <a:ext cx="4378458" cy="3951752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19DB6-CA67-5346-8434-573B22FD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BB703-D7D5-3E41-AE26-E7E5F2D0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9D501-392B-DF42-BF6E-AFC5B3D3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46" y="273091"/>
            <a:ext cx="3258974" cy="1161895"/>
          </a:xfrm>
        </p:spPr>
        <p:txBody>
          <a:bodyPr anchor="b"/>
          <a:lstStyle>
            <a:lvl1pPr algn="l">
              <a:defRPr sz="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822" y="273090"/>
            <a:ext cx="5537733" cy="5853309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446" y="1434985"/>
            <a:ext cx="3258974" cy="4691414"/>
          </a:xfrm>
        </p:spPr>
        <p:txBody>
          <a:bodyPr/>
          <a:lstStyle>
            <a:lvl1pPr marL="0" indent="0">
              <a:buNone/>
              <a:defRPr sz="400"/>
            </a:lvl1pPr>
            <a:lvl2pPr marL="141869" indent="0">
              <a:buNone/>
              <a:defRPr sz="400"/>
            </a:lvl2pPr>
            <a:lvl3pPr marL="283738" indent="0">
              <a:buNone/>
              <a:defRPr sz="300"/>
            </a:lvl3pPr>
            <a:lvl4pPr marL="425607" indent="0">
              <a:buNone/>
              <a:defRPr sz="300"/>
            </a:lvl4pPr>
            <a:lvl5pPr marL="567477" indent="0">
              <a:buNone/>
              <a:defRPr sz="300"/>
            </a:lvl5pPr>
            <a:lvl6pPr marL="709346" indent="0">
              <a:buNone/>
              <a:defRPr sz="300"/>
            </a:lvl6pPr>
            <a:lvl7pPr marL="851215" indent="0">
              <a:buNone/>
              <a:defRPr sz="300"/>
            </a:lvl7pPr>
            <a:lvl8pPr marL="993084" indent="0">
              <a:buNone/>
              <a:defRPr sz="300"/>
            </a:lvl8pPr>
            <a:lvl9pPr marL="1134953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219FB-AD4F-F64E-9D1A-AA78AB7CB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06" y="4800751"/>
            <a:ext cx="5943891" cy="566335"/>
          </a:xfrm>
        </p:spPr>
        <p:txBody>
          <a:bodyPr anchor="b"/>
          <a:lstStyle>
            <a:lvl1pPr algn="l">
              <a:defRPr sz="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06" y="612690"/>
            <a:ext cx="5943891" cy="4115002"/>
          </a:xfrm>
        </p:spPr>
        <p:txBody>
          <a:bodyPr/>
          <a:lstStyle>
            <a:lvl1pPr marL="0" indent="0">
              <a:buNone/>
              <a:defRPr sz="1000"/>
            </a:lvl1pPr>
            <a:lvl2pPr marL="141869" indent="0">
              <a:buNone/>
              <a:defRPr sz="900"/>
            </a:lvl2pPr>
            <a:lvl3pPr marL="283738" indent="0">
              <a:buNone/>
              <a:defRPr sz="700"/>
            </a:lvl3pPr>
            <a:lvl4pPr marL="425607" indent="0">
              <a:buNone/>
              <a:defRPr sz="600"/>
            </a:lvl4pPr>
            <a:lvl5pPr marL="567477" indent="0">
              <a:buNone/>
              <a:defRPr sz="600"/>
            </a:lvl5pPr>
            <a:lvl6pPr marL="709346" indent="0">
              <a:buNone/>
              <a:defRPr sz="600"/>
            </a:lvl6pPr>
            <a:lvl7pPr marL="851215" indent="0">
              <a:buNone/>
              <a:defRPr sz="600"/>
            </a:lvl7pPr>
            <a:lvl8pPr marL="993084" indent="0">
              <a:buNone/>
              <a:defRPr sz="600"/>
            </a:lvl8pPr>
            <a:lvl9pPr marL="1134953" indent="0">
              <a:buNone/>
              <a:defRPr sz="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06" y="5367087"/>
            <a:ext cx="5943891" cy="805164"/>
          </a:xfrm>
        </p:spPr>
        <p:txBody>
          <a:bodyPr/>
          <a:lstStyle>
            <a:lvl1pPr marL="0" indent="0">
              <a:buNone/>
              <a:defRPr sz="400"/>
            </a:lvl1pPr>
            <a:lvl2pPr marL="141869" indent="0">
              <a:buNone/>
              <a:defRPr sz="400"/>
            </a:lvl2pPr>
            <a:lvl3pPr marL="283738" indent="0">
              <a:buNone/>
              <a:defRPr sz="300"/>
            </a:lvl3pPr>
            <a:lvl4pPr marL="425607" indent="0">
              <a:buNone/>
              <a:defRPr sz="300"/>
            </a:lvl4pPr>
            <a:lvl5pPr marL="567477" indent="0">
              <a:buNone/>
              <a:defRPr sz="300"/>
            </a:lvl5pPr>
            <a:lvl6pPr marL="709346" indent="0">
              <a:buNone/>
              <a:defRPr sz="300"/>
            </a:lvl6pPr>
            <a:lvl7pPr marL="851215" indent="0">
              <a:buNone/>
              <a:defRPr sz="300"/>
            </a:lvl7pPr>
            <a:lvl8pPr marL="993084" indent="0">
              <a:buNone/>
              <a:defRPr sz="300"/>
            </a:lvl8pPr>
            <a:lvl9pPr marL="1134953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4F6F-99BD-594B-A747-3BA1C5CE6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446" y="274602"/>
            <a:ext cx="8914138" cy="1142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7240" tIns="53620" rIns="107240" bIns="536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446" y="1600251"/>
            <a:ext cx="8914138" cy="45256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7240" tIns="53620" rIns="107240" bIns="5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95446" y="6356158"/>
            <a:ext cx="2310785" cy="364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07240" tIns="53620" rIns="107240" bIns="536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535458" algn="l"/>
                <a:tab pos="1071408" algn="l"/>
                <a:tab pos="1607358" algn="l"/>
                <a:tab pos="2143308" algn="l"/>
                <a:tab pos="2679258" algn="l"/>
                <a:tab pos="3215209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384170" y="6356159"/>
            <a:ext cx="3137175" cy="3652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28374" tIns="14187" rIns="28374" bIns="14187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50684" y="274602"/>
            <a:ext cx="2310785" cy="3647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07240" tIns="53620" rIns="107240" bIns="536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535458" algn="l"/>
                <a:tab pos="1071408" algn="l"/>
                <a:tab pos="1607358" algn="l"/>
                <a:tab pos="2143308" algn="l"/>
                <a:tab pos="2679258" algn="l"/>
                <a:tab pos="3215209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F6037437-2ACF-FB46-9AFD-791C9C2CC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4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1394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00">
          <a:solidFill>
            <a:srgbClr val="000000"/>
          </a:solidFill>
          <a:latin typeface="Calibri" charset="0"/>
          <a:ea typeface="Arial" charset="0"/>
          <a:cs typeface="Arial" charset="0"/>
        </a:defRPr>
      </a:lvl2pPr>
      <a:lvl3pPr algn="ctr" defTabSz="1394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00">
          <a:solidFill>
            <a:srgbClr val="000000"/>
          </a:solidFill>
          <a:latin typeface="Calibri" charset="0"/>
          <a:ea typeface="Arial" charset="0"/>
          <a:cs typeface="Arial" charset="0"/>
        </a:defRPr>
      </a:lvl3pPr>
      <a:lvl4pPr algn="ctr" defTabSz="1394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00">
          <a:solidFill>
            <a:srgbClr val="000000"/>
          </a:solidFill>
          <a:latin typeface="Calibri" charset="0"/>
          <a:ea typeface="Arial" charset="0"/>
          <a:cs typeface="Arial" charset="0"/>
        </a:defRPr>
      </a:lvl4pPr>
      <a:lvl5pPr algn="ctr" defTabSz="13940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00">
          <a:solidFill>
            <a:srgbClr val="000000"/>
          </a:solidFill>
          <a:latin typeface="Calibri" charset="0"/>
          <a:ea typeface="Arial" charset="0"/>
          <a:cs typeface="Arial" charset="0"/>
        </a:defRPr>
      </a:lvl5pPr>
      <a:lvl6pPr marL="780280" indent="-70935" algn="ctr" defTabSz="13940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00">
          <a:solidFill>
            <a:srgbClr val="000000"/>
          </a:solidFill>
          <a:latin typeface="Calibri" charset="0"/>
          <a:ea typeface="Arial" charset="0"/>
          <a:cs typeface="Arial" charset="0"/>
        </a:defRPr>
      </a:lvl6pPr>
      <a:lvl7pPr marL="922150" indent="-70935" algn="ctr" defTabSz="13940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00">
          <a:solidFill>
            <a:srgbClr val="000000"/>
          </a:solidFill>
          <a:latin typeface="Calibri" charset="0"/>
          <a:ea typeface="Arial" charset="0"/>
          <a:cs typeface="Arial" charset="0"/>
        </a:defRPr>
      </a:lvl7pPr>
      <a:lvl8pPr marL="1064019" indent="-70935" algn="ctr" defTabSz="13940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00">
          <a:solidFill>
            <a:srgbClr val="000000"/>
          </a:solidFill>
          <a:latin typeface="Calibri" charset="0"/>
          <a:ea typeface="Arial" charset="0"/>
          <a:cs typeface="Arial" charset="0"/>
        </a:defRPr>
      </a:lvl8pPr>
      <a:lvl9pPr marL="1205888" indent="-70935" algn="ctr" defTabSz="139406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200">
          <a:solidFill>
            <a:srgbClr val="000000"/>
          </a:solidFill>
          <a:latin typeface="Calibri" charset="0"/>
          <a:ea typeface="Arial" charset="0"/>
          <a:cs typeface="Arial" charset="0"/>
        </a:defRPr>
      </a:lvl9pPr>
    </p:titleStyle>
    <p:bodyStyle>
      <a:lvl1pPr marL="106402" indent="-106402" algn="l" defTabSz="139406" rtl="0" eaLnBrk="0" fontAlgn="base" hangingPunct="0">
        <a:spcBef>
          <a:spcPts val="939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000000"/>
          </a:solidFill>
          <a:latin typeface="+mn-lt"/>
          <a:ea typeface="+mn-ea"/>
          <a:cs typeface="+mn-cs"/>
        </a:defRPr>
      </a:lvl1pPr>
      <a:lvl2pPr marL="230537" indent="-88668" algn="l" defTabSz="139406" rtl="0" eaLnBrk="0" fontAlgn="base" hangingPunct="0">
        <a:spcBef>
          <a:spcPts val="822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300">
          <a:solidFill>
            <a:srgbClr val="000000"/>
          </a:solidFill>
          <a:latin typeface="+mn-lt"/>
          <a:ea typeface="+mn-ea"/>
          <a:cs typeface="+mn-cs"/>
        </a:defRPr>
      </a:lvl2pPr>
      <a:lvl3pPr marL="354673" indent="-70935" algn="l" defTabSz="139406" rtl="0" eaLnBrk="0" fontAlgn="base" hangingPunct="0">
        <a:spcBef>
          <a:spcPts val="706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3pPr>
      <a:lvl4pPr marL="496542" indent="-70935" algn="l" defTabSz="139406" rtl="0" eaLnBrk="0" fontAlgn="base" hangingPunct="0">
        <a:spcBef>
          <a:spcPts val="59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638411" indent="-70935" algn="l" defTabSz="139406" rtl="0" eaLnBrk="0" fontAlgn="base" hangingPunct="0">
        <a:spcBef>
          <a:spcPts val="59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780280" indent="-70935" algn="l" defTabSz="139406" rtl="0" fontAlgn="base">
        <a:spcBef>
          <a:spcPts val="59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922150" indent="-70935" algn="l" defTabSz="139406" rtl="0" fontAlgn="base">
        <a:spcBef>
          <a:spcPts val="59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1064019" indent="-70935" algn="l" defTabSz="139406" rtl="0" fontAlgn="base">
        <a:spcBef>
          <a:spcPts val="59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1205888" indent="-70935" algn="l" defTabSz="139406" rtl="0" fontAlgn="base">
        <a:spcBef>
          <a:spcPts val="59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869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869" algn="l" defTabSz="141869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3738" algn="l" defTabSz="141869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25607" algn="l" defTabSz="141869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67477" algn="l" defTabSz="141869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09346" algn="l" defTabSz="141869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51215" algn="l" defTabSz="141869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993084" algn="l" defTabSz="141869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34953" algn="l" defTabSz="141869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426"/>
            <a:ext cx="9906000" cy="652976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0" y="3551021"/>
            <a:ext cx="9906000" cy="333856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2693"/>
            <a:ext cx="9906000" cy="1345307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srgbClr val="005696"/>
                </a:solidFill>
                <a:latin typeface="Arial Black" panose="020B0A04020102020204" pitchFamily="34" charset="0"/>
              </a:rPr>
              <a:t>1.5.8. – МАТЕМАТИЧЕСКАЯ БИОЛОГИЯ, БИОИНФОРМАТИКА</a:t>
            </a:r>
          </a:p>
          <a:p>
            <a:r>
              <a:rPr lang="ru-RU" sz="2600" b="1" dirty="0">
                <a:solidFill>
                  <a:srgbClr val="005696"/>
                </a:solidFill>
                <a:latin typeface="Arial Black" panose="020B0A04020102020204" pitchFamily="34" charset="0"/>
              </a:rPr>
              <a:t>биологические науки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4" y="5009781"/>
            <a:ext cx="2293438" cy="4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7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544" y="177363"/>
            <a:ext cx="8543925" cy="4955699"/>
          </a:xfrm>
        </p:spPr>
        <p:txBody>
          <a:bodyPr/>
          <a:lstStyle/>
          <a:p>
            <a:pPr marL="0" indent="0"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БИОЛОГИЯ, БИОИНФОРМАТИКА</a:t>
            </a:r>
          </a:p>
          <a:p>
            <a:pPr marL="0" indent="0" algn="just"/>
            <a:endParaRPr lang="ru-RU" sz="1463" b="1" dirty="0">
              <a:solidFill>
                <a:srgbClr val="0056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800" b="1" dirty="0">
                <a:solidFill>
                  <a:srgbClr val="005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800" dirty="0">
                <a:solidFill>
                  <a:srgbClr val="005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подготовка кадров высшей квалификации (исследователей и преподавателей), способных осуществлять научно-исследовательскую деятельность в области биологических наук и, в частности, математической биологии, биоинформатики, а также преподавательскую деятельность по образовательным программам высшего образования.</a:t>
            </a:r>
          </a:p>
          <a:p>
            <a:pPr marL="0" indent="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800" b="1" dirty="0">
                <a:solidFill>
                  <a:srgbClr val="005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образовательной программе, реализуемой в </a:t>
            </a:r>
            <a:r>
              <a:rPr lang="ru-RU" sz="1800" dirty="0">
                <a:solidFill>
                  <a:srgbClr val="005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очной форме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составляет 4 года.</a:t>
            </a:r>
          </a:p>
          <a:p>
            <a:pPr marL="0" indent="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800" b="1" dirty="0">
                <a:solidFill>
                  <a:srgbClr val="005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программы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кандидат биологических наук, доцент, доцент кафедры медицинской информатики и телемедицины медицинского института РУДН Лукьянова Елена Анатольевна.</a:t>
            </a:r>
          </a:p>
          <a:p>
            <a:pPr marL="0" indent="0" algn="just"/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11C763-6CD1-439D-83BD-0A065F78A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6207216"/>
            <a:ext cx="2674748" cy="4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4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8C29C9-6971-404C-B47D-E79255BA8C9A}"/>
              </a:ext>
            </a:extLst>
          </p:cNvPr>
          <p:cNvSpPr txBox="1"/>
          <p:nvPr/>
        </p:nvSpPr>
        <p:spPr>
          <a:xfrm>
            <a:off x="992559" y="953662"/>
            <a:ext cx="7920880" cy="24661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lvl="0" indent="0" algn="just">
              <a:lnSpc>
                <a:spcPct val="107000"/>
              </a:lnSpc>
              <a:spcAft>
                <a:spcPts val="2400"/>
              </a:spcAft>
              <a:buFont typeface="Arial" panose="020B0604020202020204" pitchFamily="34" charset="0"/>
              <a:buNone/>
              <a:defRPr sz="2000" spc="-1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	Вступительное испытание по </a:t>
            </a:r>
            <a:r>
              <a:rPr lang="ru-RU" sz="1800" b="1" dirty="0">
                <a:solidFill>
                  <a:srgbClr val="C00000"/>
                </a:solidFill>
              </a:rPr>
              <a:t>специальной дисциплине </a:t>
            </a:r>
            <a:r>
              <a:rPr lang="ru-RU" sz="1800" dirty="0"/>
              <a:t>при приеме на обучение по программе </a:t>
            </a:r>
            <a:r>
              <a:rPr lang="ru-RU" sz="1800" b="1" dirty="0"/>
              <a:t>1.5.8 «Математическая биология, биоинформатика» </a:t>
            </a:r>
            <a:r>
              <a:rPr lang="ru-RU" sz="1800" dirty="0"/>
              <a:t>проводятся в </a:t>
            </a:r>
            <a:r>
              <a:rPr lang="ru-RU" sz="1800" b="1" dirty="0">
                <a:solidFill>
                  <a:srgbClr val="C00000"/>
                </a:solidFill>
              </a:rPr>
              <a:t>письменной форме </a:t>
            </a:r>
            <a:r>
              <a:rPr lang="ru-RU" sz="1800" dirty="0"/>
              <a:t>по билетам.</a:t>
            </a:r>
          </a:p>
          <a:p>
            <a:r>
              <a:rPr lang="ru-RU" sz="1800" dirty="0"/>
              <a:t>Экзаменационный билет содержит </a:t>
            </a:r>
            <a:r>
              <a:rPr lang="ru-RU" sz="1800" b="1" dirty="0">
                <a:solidFill>
                  <a:srgbClr val="C00000"/>
                </a:solidFill>
              </a:rPr>
              <a:t>4 вопроса</a:t>
            </a:r>
            <a:r>
              <a:rPr lang="ru-RU" sz="1800" dirty="0"/>
              <a:t>, на которые необходимо дать развернутый письменный ответ.</a:t>
            </a:r>
          </a:p>
          <a:p>
            <a:r>
              <a:rPr lang="ru-RU" sz="1800" dirty="0"/>
              <a:t>На подготовку ответов на задания отводится </a:t>
            </a:r>
            <a:r>
              <a:rPr lang="ru-RU" sz="1800" b="1" dirty="0">
                <a:solidFill>
                  <a:srgbClr val="C00000"/>
                </a:solidFill>
              </a:rPr>
              <a:t>60</a:t>
            </a:r>
            <a:r>
              <a:rPr lang="ru-RU" sz="1800" dirty="0"/>
              <a:t> минут.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ED96C-9B61-48C1-BB75-3960388873C7}"/>
              </a:ext>
            </a:extLst>
          </p:cNvPr>
          <p:cNvSpPr txBox="1"/>
          <p:nvPr/>
        </p:nvSpPr>
        <p:spPr>
          <a:xfrm>
            <a:off x="183712" y="3592102"/>
            <a:ext cx="9538575" cy="23122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GB"/>
            </a:defPPr>
            <a:lvl1pPr marL="0" lvl="0" indent="0" algn="just">
              <a:lnSpc>
                <a:spcPct val="107000"/>
              </a:lnSpc>
              <a:spcAft>
                <a:spcPts val="2400"/>
              </a:spcAft>
              <a:buFont typeface="Arial" panose="020B0604020202020204" pitchFamily="34" charset="0"/>
              <a:buNone/>
              <a:defRPr sz="2000" spc="-1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indent="-1080000" algn="l">
              <a:spcAft>
                <a:spcPts val="1200"/>
              </a:spcAft>
            </a:pPr>
            <a:r>
              <a:rPr lang="ru-RU" sz="1800" i="1" dirty="0"/>
              <a:t>Первый вопрос </a:t>
            </a:r>
            <a:r>
              <a:rPr lang="ru-RU" sz="1800" dirty="0"/>
              <a:t>проверяет знания основных понятий </a:t>
            </a:r>
            <a:r>
              <a:rPr lang="ru-RU" sz="1800" b="1" i="1" dirty="0"/>
              <a:t>биологии</a:t>
            </a:r>
            <a:r>
              <a:rPr lang="ru-RU" sz="1800" dirty="0"/>
              <a:t>. </a:t>
            </a:r>
          </a:p>
          <a:p>
            <a:pPr indent="-1080000" algn="l">
              <a:spcAft>
                <a:spcPts val="1200"/>
              </a:spcAft>
            </a:pPr>
            <a:r>
              <a:rPr lang="ru-RU" sz="1800" i="1" dirty="0"/>
              <a:t>Второй вопрос </a:t>
            </a:r>
            <a:r>
              <a:rPr lang="ru-RU" sz="1800" dirty="0"/>
              <a:t>экзаменационного билета отражает </a:t>
            </a:r>
            <a:r>
              <a:rPr lang="ru-RU" sz="1800" b="1" i="1" dirty="0"/>
              <a:t>знание математического аппарата</a:t>
            </a:r>
            <a:r>
              <a:rPr lang="ru-RU" sz="1800" dirty="0"/>
              <a:t>. </a:t>
            </a:r>
          </a:p>
          <a:p>
            <a:pPr indent="-1080000" algn="l">
              <a:spcAft>
                <a:spcPts val="1200"/>
              </a:spcAft>
            </a:pPr>
            <a:r>
              <a:rPr lang="ru-RU" sz="1800" i="1" dirty="0"/>
              <a:t>Третий вопрос </a:t>
            </a:r>
            <a:r>
              <a:rPr lang="ru-RU" sz="1800" dirty="0"/>
              <a:t>посвящён </a:t>
            </a:r>
            <a:r>
              <a:rPr lang="ru-RU" sz="1800" b="1" i="1" dirty="0"/>
              <a:t>информационным технологиям </a:t>
            </a:r>
            <a:r>
              <a:rPr lang="ru-RU" sz="1800" i="1" dirty="0"/>
              <a:t>и </a:t>
            </a:r>
            <a:r>
              <a:rPr lang="ru-RU" sz="1800" b="1" i="1" dirty="0"/>
              <a:t>системам обработки, хранения и передачи информации</a:t>
            </a:r>
            <a:r>
              <a:rPr lang="ru-RU" sz="1800" dirty="0"/>
              <a:t>. </a:t>
            </a:r>
          </a:p>
          <a:p>
            <a:pPr indent="-1080000" algn="l">
              <a:spcAft>
                <a:spcPts val="1200"/>
              </a:spcAft>
            </a:pPr>
            <a:r>
              <a:rPr lang="ru-RU" sz="1800" i="1" dirty="0"/>
              <a:t>Четвертый вопрос </a:t>
            </a:r>
            <a:r>
              <a:rPr lang="ru-RU" sz="1800" dirty="0"/>
              <a:t>касается принципов и подходов в построении и практическом применении </a:t>
            </a:r>
            <a:r>
              <a:rPr lang="ru-RU" sz="1800" b="1" i="1" dirty="0"/>
              <a:t>моделирования объектов и процессов в биологии и медицине</a:t>
            </a:r>
            <a:r>
              <a:rPr lang="ru-RU" sz="1800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F21C9-EB8F-4CA9-A9FB-7EC95F758658}"/>
              </a:ext>
            </a:extLst>
          </p:cNvPr>
          <p:cNvSpPr txBox="1"/>
          <p:nvPr/>
        </p:nvSpPr>
        <p:spPr>
          <a:xfrm>
            <a:off x="3186649" y="216761"/>
            <a:ext cx="6535638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25" dirty="0">
                <a:solidFill>
                  <a:srgbClr val="0070C0"/>
                </a:solidFill>
                <a:latin typeface="Arial Black" panose="020B0A04020102020204" pitchFamily="34" charset="0"/>
              </a:rPr>
              <a:t>Вступительное испытание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E92F87-28CC-4E7A-B9E8-BBAE5B63A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6207216"/>
            <a:ext cx="2674748" cy="4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72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8C29C9-6971-404C-B47D-E79255BA8C9A}"/>
              </a:ext>
            </a:extLst>
          </p:cNvPr>
          <p:cNvSpPr txBox="1"/>
          <p:nvPr/>
        </p:nvSpPr>
        <p:spPr>
          <a:xfrm>
            <a:off x="776536" y="2132856"/>
            <a:ext cx="8280920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Билет оценивается из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100 баллов.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полный правильный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ответ на задание начисляется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 баллов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при оценивании частично правильного ответа учитывается правильная часть ответа в процентном отношении.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A2901A9E-9D0C-4ACC-B8BF-4B886C84B88D}"/>
              </a:ext>
            </a:extLst>
          </p:cNvPr>
          <p:cNvSpPr txBox="1">
            <a:spLocks/>
          </p:cNvSpPr>
          <p:nvPr/>
        </p:nvSpPr>
        <p:spPr>
          <a:xfrm>
            <a:off x="35440" y="260648"/>
            <a:ext cx="9897997" cy="69269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eaLnBrk="0" hangingPunct="0">
              <a:defRPr sz="3600" b="1" kern="0">
                <a:solidFill>
                  <a:srgbClr val="0070C0"/>
                </a:solidFill>
                <a:latin typeface="+mj-lt"/>
                <a:ea typeface="+mj-ea"/>
                <a:cs typeface="AngsanaUPC" panose="020B0502040204020203" pitchFamily="18" charset="-34"/>
              </a:defRPr>
            </a:lvl1pPr>
            <a:lvl2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2pPr>
            <a:lvl3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3pPr>
            <a:lvl4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4pPr>
            <a:lvl5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5pPr>
            <a:lvl6pPr marL="780280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6pPr>
            <a:lvl7pPr marL="922150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7pPr>
            <a:lvl8pPr marL="1064019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8pPr>
            <a:lvl9pPr marL="1205888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dirty="0"/>
              <a:t>Порядок оценивания вступительного испытания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C2EC9E-2E84-4C9D-B45D-2CEAF82D8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6207216"/>
            <a:ext cx="2674748" cy="4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97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8C29C9-6971-404C-B47D-E79255BA8C9A}"/>
              </a:ext>
            </a:extLst>
          </p:cNvPr>
          <p:cNvSpPr txBox="1"/>
          <p:nvPr/>
        </p:nvSpPr>
        <p:spPr>
          <a:xfrm>
            <a:off x="560512" y="1268760"/>
            <a:ext cx="9073008" cy="39593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342900" lvl="0" indent="-342900" algn="just">
              <a:lnSpc>
                <a:spcPct val="107000"/>
              </a:lnSpc>
              <a:spcAft>
                <a:spcPts val="2400"/>
              </a:spcAft>
              <a:buFont typeface="Arial" panose="020B0604020202020204" pitchFamily="34" charset="0"/>
              <a:buChar char="•"/>
              <a:defRPr sz="2000" spc="-1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ru-RU" sz="1800" dirty="0"/>
              <a:t>-	продемонстрировать знание основных биологических закономерностей, основных понятий, определений и свойств объектов прикладной математики, а также возможные сферы их использования, знание основных математических моделей в биологии и медицине; </a:t>
            </a:r>
          </a:p>
          <a:p>
            <a:pPr marL="0" indent="0">
              <a:buNone/>
            </a:pPr>
            <a:r>
              <a:rPr lang="ru-RU" sz="1800" dirty="0"/>
              <a:t>-	продемонстрировать владение профессиональными знаниями и терминологией в области информационных технологий и анализа биологических последовательностей;</a:t>
            </a:r>
          </a:p>
          <a:p>
            <a:pPr marL="0" indent="0">
              <a:buNone/>
            </a:pPr>
            <a:r>
              <a:rPr lang="ru-RU" sz="1800" dirty="0"/>
              <a:t>-	уметь применять аппарат математического анализа для описания и анализа вероятностных моделей;</a:t>
            </a:r>
          </a:p>
          <a:p>
            <a:pPr marL="0" indent="0">
              <a:buNone/>
            </a:pPr>
            <a:r>
              <a:rPr lang="en-US" sz="1800" dirty="0"/>
              <a:t>-</a:t>
            </a:r>
            <a:r>
              <a:rPr lang="ru-RU" sz="1800" dirty="0"/>
              <a:t> уметь в понятной форме, последовательно и непротиворечиво обосновать и письменно изложить ход своих рассуждений при ответах на вопросы.</a:t>
            </a: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48CDB815-0CF4-4555-AD7E-76DBBDB1D379}"/>
              </a:ext>
            </a:extLst>
          </p:cNvPr>
          <p:cNvSpPr txBox="1">
            <a:spLocks/>
          </p:cNvSpPr>
          <p:nvPr/>
        </p:nvSpPr>
        <p:spPr>
          <a:xfrm>
            <a:off x="1833101" y="0"/>
            <a:ext cx="8064896" cy="78074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eaLnBrk="0" hangingPunct="0">
              <a:defRPr sz="3600" b="1" kern="0">
                <a:solidFill>
                  <a:srgbClr val="0070C0"/>
                </a:solidFill>
                <a:latin typeface="+mj-lt"/>
                <a:ea typeface="+mj-ea"/>
                <a:cs typeface="AngsanaUPC" panose="020B0502040204020203" pitchFamily="18" charset="-34"/>
              </a:defRPr>
            </a:lvl1pPr>
            <a:lvl2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2pPr>
            <a:lvl3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3pPr>
            <a:lvl4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4pPr>
            <a:lvl5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5pPr>
            <a:lvl6pPr marL="780280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6pPr>
            <a:lvl7pPr marL="922150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7pPr>
            <a:lvl8pPr marL="1064019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8pPr>
            <a:lvl9pPr marL="1205888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9pPr>
          </a:lstStyle>
          <a:p>
            <a:r>
              <a:rPr lang="ru-RU" dirty="0"/>
              <a:t>На экзамене поступающие должны: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56142F-01B6-4B93-8ACA-B3D2D7C7A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6207216"/>
            <a:ext cx="2674748" cy="4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66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236654-8727-4E3A-887E-7EE6B61AC05B}"/>
              </a:ext>
            </a:extLst>
          </p:cNvPr>
          <p:cNvSpPr txBox="1"/>
          <p:nvPr/>
        </p:nvSpPr>
        <p:spPr>
          <a:xfrm>
            <a:off x="1136576" y="1641637"/>
            <a:ext cx="7992888" cy="37394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Генетический код и основные его характеристики.</a:t>
            </a:r>
          </a:p>
          <a:p>
            <a:pPr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случайного события. Законы сложения и умножения вероятностей нескольких событий. Условная вероятность. </a:t>
            </a:r>
          </a:p>
          <a:p>
            <a:pPr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Топологии компьютерных сетей (кольцевая, радиальная, древовидная). </a:t>
            </a:r>
          </a:p>
          <a:p>
            <a:pPr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взаимодействия видов. Конкуренция. Хищник-жертва. Симбиоз.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9634DDD4-6992-4348-8412-D6F942316DEE}"/>
              </a:ext>
            </a:extLst>
          </p:cNvPr>
          <p:cNvSpPr txBox="1">
            <a:spLocks/>
          </p:cNvSpPr>
          <p:nvPr/>
        </p:nvSpPr>
        <p:spPr>
          <a:xfrm>
            <a:off x="8003" y="260648"/>
            <a:ext cx="9897997" cy="54868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eaLnBrk="0" hangingPunct="0">
              <a:defRPr sz="3600" b="1" kern="0">
                <a:solidFill>
                  <a:srgbClr val="0070C0"/>
                </a:solidFill>
                <a:latin typeface="+mj-lt"/>
                <a:ea typeface="+mj-ea"/>
                <a:cs typeface="AngsanaUPC" panose="020B0502040204020203" pitchFamily="18" charset="-34"/>
              </a:defRPr>
            </a:lvl1pPr>
            <a:lvl2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2pPr>
            <a:lvl3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3pPr>
            <a:lvl4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4pPr>
            <a:lvl5pPr algn="ctr" eaLnBrk="0" hangingPunct="0"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5pPr>
            <a:lvl6pPr marL="780280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6pPr>
            <a:lvl7pPr marL="922150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7pPr>
            <a:lvl8pPr marL="1064019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8pPr>
            <a:lvl9pPr marL="1205888" indent="-70935" algn="ctr" defTabSz="13940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5200">
                <a:solidFill>
                  <a:srgbClr val="000000"/>
                </a:solidFill>
                <a:ea typeface="Arial" charset="0"/>
                <a:cs typeface="Arial" charset="0"/>
              </a:defRPr>
            </a:lvl9pPr>
          </a:lstStyle>
          <a:p>
            <a:pPr algn="ctr"/>
            <a:r>
              <a:rPr lang="ru-RU" dirty="0"/>
              <a:t>Пример экзаменационного билета.</a:t>
            </a:r>
          </a:p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13EB46-0BFC-422E-BB17-A65B39353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6207216"/>
            <a:ext cx="2674748" cy="4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34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8227"/>
            <a:ext cx="9905515" cy="19705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6536" y="2413337"/>
            <a:ext cx="8648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 НА ЭКЗАМЕНЕ!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EC5E30-4BA1-42FD-AAB1-3057F7D50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546379"/>
            <a:ext cx="4315107" cy="79208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A2B19052-6F44-411D-8AEE-2CEA3B36F34C}"/>
              </a:ext>
            </a:extLst>
          </p:cNvPr>
          <p:cNvSpPr/>
          <p:nvPr/>
        </p:nvSpPr>
        <p:spPr>
          <a:xfrm>
            <a:off x="1" y="16930"/>
            <a:ext cx="9906000" cy="321735"/>
          </a:xfrm>
          <a:prstGeom prst="rect">
            <a:avLst/>
          </a:prstGeom>
          <a:solidFill>
            <a:srgbClr val="008F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F38991F-5714-45BB-90CE-686CD494958A}"/>
              </a:ext>
            </a:extLst>
          </p:cNvPr>
          <p:cNvSpPr txBox="1">
            <a:spLocks/>
          </p:cNvSpPr>
          <p:nvPr/>
        </p:nvSpPr>
        <p:spPr>
          <a:xfrm>
            <a:off x="5457056" y="-2926"/>
            <a:ext cx="4932373" cy="321735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1" dirty="0">
                <a:solidFill>
                  <a:schemeClr val="bg1"/>
                </a:solidFill>
                <a:latin typeface="Trebuchet MS"/>
                <a:cs typeface="Trebuchet MS"/>
              </a:rPr>
              <a:t>Discover the World in One University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DC141AC-0848-421E-84DE-22312DBAB4DB}"/>
              </a:ext>
            </a:extLst>
          </p:cNvPr>
          <p:cNvSpPr txBox="1">
            <a:spLocks/>
          </p:cNvSpPr>
          <p:nvPr/>
        </p:nvSpPr>
        <p:spPr>
          <a:xfrm>
            <a:off x="-1" y="6409772"/>
            <a:ext cx="9905515" cy="431298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медицинской информатики и телемедицины медицинского института РУДН</a:t>
            </a:r>
            <a:endParaRPr lang="en-US" sz="2000" i="1" dirty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6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6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390</Words>
  <Application>Microsoft Office PowerPoint</Application>
  <PresentationFormat>Лист A4 (210x297 мм)</PresentationFormat>
  <Paragraphs>43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Лукьянова Елена Анатольевна</cp:lastModifiedBy>
  <cp:revision>127</cp:revision>
  <cp:lastPrinted>2018-04-05T10:43:57Z</cp:lastPrinted>
  <dcterms:created xsi:type="dcterms:W3CDTF">2018-10-23T05:42:21Z</dcterms:created>
  <dcterms:modified xsi:type="dcterms:W3CDTF">2022-05-31T09:30:59Z</dcterms:modified>
</cp:coreProperties>
</file>